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208" r:id="rId1"/>
  </p:sldMasterIdLst>
  <p:notesMasterIdLst>
    <p:notesMasterId r:id="rId5"/>
  </p:notesMasterIdLst>
  <p:handoutMasterIdLst>
    <p:handoutMasterId r:id="rId6"/>
  </p:handoutMasterIdLst>
  <p:sldIdLst>
    <p:sldId id="261" r:id="rId2"/>
    <p:sldId id="262" r:id="rId3"/>
    <p:sldId id="264" r:id="rId4"/>
  </p:sldIdLst>
  <p:sldSz cx="9144000" cy="6858000" type="screen4x3"/>
  <p:notesSz cx="6735763" cy="9869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94660"/>
  </p:normalViewPr>
  <p:slideViewPr>
    <p:cSldViewPr>
      <p:cViewPr varScale="1">
        <p:scale>
          <a:sx n="81" d="100"/>
          <a:sy n="81" d="100"/>
        </p:scale>
        <p:origin x="150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8F93E-DDCD-40B9-870F-75CF75A3A240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09F12-1A2C-40CD-B3E8-7373859386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85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EF30357-9010-46EC-AC38-3AF1BDFD2CEB}" type="datetimeFigureOut">
              <a:rPr lang="en-IN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9CB9E4F-EAD6-4E5D-B460-1A0A1446397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1619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B9E4F-EAD6-4E5D-B460-1A0A14463977}" type="slidenum">
              <a:rPr lang="en-IN" smtClean="0"/>
              <a:pPr>
                <a:defRPr/>
              </a:pPr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863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B9E4F-EAD6-4E5D-B460-1A0A14463977}" type="slidenum">
              <a:rPr lang="en-IN" smtClean="0"/>
              <a:pPr>
                <a:defRPr/>
              </a:pPr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2584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91DF92-DC2A-4394-8DA4-C065F32301BE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ED0BB1-F7FE-4655-84BF-E906EE089C6D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1353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F3CCA4-0421-40B4-886E-87889E359178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AA449-5379-4A13-8DF1-EC4DAF7E071F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pic>
        <p:nvPicPr>
          <p:cNvPr id="7" name="image2.png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="" xmlns:xdr="http://schemas.openxmlformats.org/drawingml/2006/spreadsheetDrawing" xmlns:w="http://schemas.openxmlformats.org/wordprocessingml/2006/main" xmlns:w10="urn:schemas-microsoft-com:office:word" xmlns:v="urn:schemas-microsoft-com:vml" xmlns:o="urn:schemas-microsoft-com:office:office" xmlns:lc="http://schemas.openxmlformats.org/drawingml/2006/lockedCanvas" id="{00000000-0008-0000-0000-000003000000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7458"/>
            <a:ext cx="827584" cy="723900"/>
          </a:xfrm>
          <a:prstGeom prst="rect">
            <a:avLst/>
          </a:prstGeom>
          <a:noFill/>
        </p:spPr>
      </p:pic>
      <p:pic>
        <p:nvPicPr>
          <p:cNvPr id="8" name="image1.jpg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="" xmlns:xdr="http://schemas.openxmlformats.org/drawingml/2006/spreadsheetDrawing" xmlns:w="http://schemas.openxmlformats.org/wordprocessingml/2006/main" xmlns:w10="urn:schemas-microsoft-com:office:word" xmlns:v="urn:schemas-microsoft-com:vml" xmlns:o="urn:schemas-microsoft-com:office:office" xmlns:lc="http://schemas.openxmlformats.org/drawingml/2006/lockedCanvas" id="{00000000-0008-0000-0000-000002000000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388423" y="28997"/>
            <a:ext cx="746051" cy="714375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8735" y="648947"/>
            <a:ext cx="2597555" cy="65444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705111" y="-20467"/>
            <a:ext cx="777686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  <a:defRPr/>
            </a:pPr>
            <a:r>
              <a:rPr lang="en-US" sz="1600" b="1" kern="1200" dirty="0" smtClean="0">
                <a:solidFill>
                  <a:schemeClr val="tx2"/>
                </a:solidFill>
                <a:latin typeface="Arial" charset="0"/>
                <a:ea typeface="+mn-ea"/>
                <a:cs typeface="Arial" charset="0"/>
              </a:rPr>
              <a:t>JSPM’s Rajarshi Shahu College of Engineering</a:t>
            </a:r>
          </a:p>
          <a:p>
            <a:pPr algn="ctr">
              <a:buNone/>
              <a:defRPr/>
            </a:pPr>
            <a:r>
              <a:rPr lang="en-US" sz="1100" b="1" dirty="0" smtClean="0"/>
              <a:t>(An Autonomous Institute affiliated to SPPU, Pune)</a:t>
            </a:r>
            <a:endParaRPr lang="en-US" sz="1100" dirty="0" smtClean="0"/>
          </a:p>
          <a:p>
            <a:pPr marL="0" indent="0" algn="ctr">
              <a:buNone/>
            </a:pPr>
            <a:r>
              <a:rPr lang="en-US" b="1" kern="1200" dirty="0" smtClean="0">
                <a:solidFill>
                  <a:schemeClr val="tx2"/>
                </a:solidFill>
                <a:latin typeface="Arial" charset="0"/>
                <a:ea typeface="+mn-ea"/>
                <a:cs typeface="Arial" charset="0"/>
              </a:rPr>
              <a:t>2nd  IEEE International conference on  Computing, Communication and Green Engineering</a:t>
            </a:r>
          </a:p>
          <a:p>
            <a:pPr marL="0" indent="0" algn="ctr">
              <a:buNone/>
            </a:pPr>
            <a:r>
              <a:rPr lang="en-US" b="1" kern="1200" dirty="0" smtClean="0">
                <a:solidFill>
                  <a:schemeClr val="tx2"/>
                </a:solidFill>
                <a:latin typeface="Arial" charset="0"/>
                <a:ea typeface="+mn-ea"/>
                <a:cs typeface="Arial" charset="0"/>
              </a:rPr>
              <a:t>(CCGE-2026)</a:t>
            </a:r>
          </a:p>
        </p:txBody>
      </p:sp>
    </p:spTree>
    <p:extLst>
      <p:ext uri="{BB962C8B-B14F-4D97-AF65-F5344CB8AC3E}">
        <p14:creationId xmlns:p14="http://schemas.microsoft.com/office/powerpoint/2010/main" val="3271362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5BF749-EEB0-4EB1-9504-8789343F0695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7CE44C-25D9-4138-A8E5-EA35BEF9EE6E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128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E62CA7-9961-479F-8D35-C103AA549136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88683A-FCBF-4C2E-BD70-1E9867F6974F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6659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2AEEC9-E82E-4F12-97C0-F915A2603A19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ADEF71-2873-420B-803C-768B7D67421F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018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618B94-4E4E-487C-B3EE-BE5CAB7D2A35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AD2D74-4B89-43B6-804A-24522122DC52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33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FAB059-860A-4AB0-863F-E46D1558FD74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2DC227-72F6-4301-8C90-41B5C0877CE5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57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BA85CB-01B5-46F4-8474-1C169B35918B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B1032F-4AB6-4AED-A59D-FE277613033E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79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A366DB-AC68-4726-810C-2F4F5BFFC388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6BC652-10AE-4CCA-B48F-F8E9900A5A47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4227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A53052-3020-4271-AC5B-78C6FAF3523C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6E37ED-5446-40F3-B735-25D96CD02CD0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9226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DFA1F4-3293-48A9-A8E0-E80B9B2AA702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61EBB-1F20-46DF-A9E7-C518B02E6181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8846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F869810-738E-4EF5-A8AF-626DC71B11F6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323BB7-1A91-4FAA-B062-FC5F10EC7921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901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55575" y="297305"/>
            <a:ext cx="8481657" cy="11281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  </a:t>
            </a:r>
            <a:endParaRPr lang="en-IN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070" y="1522542"/>
            <a:ext cx="8873316" cy="5027843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itchFamily="18" charset="2"/>
              <a:buNone/>
              <a:defRPr/>
            </a:pPr>
            <a:r>
              <a:rPr lang="en-US" sz="47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Title of Paper:</a:t>
            </a:r>
          </a:p>
          <a:p>
            <a:pPr algn="ctr" eaLnBrk="1" hangingPunct="1">
              <a:buFont typeface="Wingdings 2" pitchFamily="18" charset="2"/>
              <a:buNone/>
              <a:defRPr/>
            </a:pPr>
            <a:endParaRPr lang="en-US" sz="2000" dirty="0" smtClean="0">
              <a:latin typeface="+mj-lt"/>
            </a:endParaRPr>
          </a:p>
          <a:p>
            <a:pPr algn="ctr" eaLnBrk="1" hangingPunct="1">
              <a:buFont typeface="Wingdings 2" pitchFamily="18" charset="2"/>
              <a:buNone/>
              <a:defRPr/>
            </a:pPr>
            <a:endParaRPr lang="en-US" sz="2000" dirty="0">
              <a:latin typeface="+mj-lt"/>
            </a:endParaRPr>
          </a:p>
          <a:p>
            <a:pPr algn="ctr" eaLnBrk="1" hangingPunct="1">
              <a:buFont typeface="Wingdings 2" pitchFamily="18" charset="2"/>
              <a:buNone/>
              <a:defRPr/>
            </a:pPr>
            <a:r>
              <a:rPr lang="en-US" sz="2000" dirty="0" smtClean="0">
                <a:latin typeface="+mj-lt"/>
              </a:rPr>
              <a:t>Presented by </a:t>
            </a:r>
          </a:p>
          <a:p>
            <a:pPr algn="ctr" eaLnBrk="1" hangingPunct="1">
              <a:buFont typeface="Wingdings 2" pitchFamily="18" charset="2"/>
              <a:buNone/>
              <a:defRPr/>
            </a:pPr>
            <a:r>
              <a:rPr lang="en-US" sz="2000" dirty="0" smtClean="0">
                <a:latin typeface="+mj-lt"/>
              </a:rPr>
              <a:t>Authors Name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200" dirty="0" smtClean="0">
              <a:latin typeface="+mj-lt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200" dirty="0" smtClean="0">
              <a:latin typeface="+mj-lt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200" dirty="0" smtClean="0">
              <a:latin typeface="+mj-lt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200" dirty="0" smtClean="0"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0B6A87-2708-41E7-A0B2-7C1745C9C32D}" type="datetime1">
              <a:rPr lang="en-IN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FEA283-A0DD-4D59-8FFF-A2FB9EEAFB20}" type="slidenum">
              <a:rPr lang="en-IN"/>
              <a:pPr>
                <a:defRPr/>
              </a:pPr>
              <a:t>1</a:t>
            </a:fld>
            <a:endParaRPr lang="en-IN"/>
          </a:p>
        </p:txBody>
      </p:sp>
      <p:sp>
        <p:nvSpPr>
          <p:cNvPr id="35842" name="AutoShape 2" descr="Image result for pune university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924" y="559485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 smtClean="0"/>
              <a:t/>
            </a:r>
            <a:br>
              <a:rPr lang="en-US" sz="4400" b="1" dirty="0" smtClean="0"/>
            </a:b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772816"/>
            <a:ext cx="8229600" cy="40324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900" dirty="0" smtClean="0">
                <a:solidFill>
                  <a:srgbClr val="0070C0"/>
                </a:solidFill>
              </a:rPr>
              <a:t>Presentation Outline</a:t>
            </a:r>
            <a:endParaRPr lang="en-US" sz="2900" dirty="0">
              <a:solidFill>
                <a:srgbClr val="0070C0"/>
              </a:solidFill>
            </a:endParaRP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Literature Survey</a:t>
            </a:r>
          </a:p>
          <a:p>
            <a:r>
              <a:rPr lang="en-US" dirty="0" smtClean="0"/>
              <a:t>Problem statement &amp; Objectives</a:t>
            </a:r>
          </a:p>
          <a:p>
            <a:r>
              <a:rPr lang="en-US" dirty="0" smtClean="0"/>
              <a:t>Proposed Methodology/System Architecture</a:t>
            </a:r>
          </a:p>
          <a:p>
            <a:r>
              <a:rPr lang="en-US" dirty="0" smtClean="0"/>
              <a:t>Algorithms</a:t>
            </a:r>
          </a:p>
          <a:p>
            <a:r>
              <a:rPr lang="en-US" dirty="0" smtClean="0"/>
              <a:t>Dataset Description</a:t>
            </a:r>
          </a:p>
          <a:p>
            <a:r>
              <a:rPr lang="en-US" dirty="0" smtClean="0"/>
              <a:t>Performance Metrics</a:t>
            </a:r>
          </a:p>
          <a:p>
            <a:r>
              <a:rPr lang="en-US" dirty="0" smtClean="0"/>
              <a:t>Results and Discussion</a:t>
            </a:r>
          </a:p>
          <a:p>
            <a:r>
              <a:rPr lang="en-US" dirty="0" smtClean="0"/>
              <a:t>Conclusion</a:t>
            </a:r>
          </a:p>
          <a:p>
            <a:r>
              <a:rPr lang="en-US" dirty="0" smtClean="0"/>
              <a:t>References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F3CCA4-0421-40B4-886E-87889E359178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AA449-5379-4A13-8DF1-EC4DAF7E071F}" type="slidenum">
              <a:rPr lang="en-IN" smtClean="0"/>
              <a:pPr>
                <a:defRPr/>
              </a:pPr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3811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340769"/>
            <a:ext cx="7886700" cy="792088"/>
          </a:xfrm>
        </p:spPr>
        <p:txBody>
          <a:bodyPr/>
          <a:lstStyle/>
          <a:p>
            <a:pPr marL="0" indent="0" algn="ctr"/>
            <a:r>
              <a:rPr lang="en-US" sz="3600" b="1" dirty="0" smtClean="0">
                <a:solidFill>
                  <a:srgbClr val="0070C0"/>
                </a:solidFill>
              </a:rPr>
              <a:t>Presentation Guidelines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70138"/>
            <a:ext cx="7886700" cy="4351338"/>
          </a:xfrm>
        </p:spPr>
        <p:txBody>
          <a:bodyPr/>
          <a:lstStyle/>
          <a:p>
            <a:r>
              <a:rPr lang="en-US" sz="2000" dirty="0" smtClean="0"/>
              <a:t>Stick to the given presentation outline &amp; template for clear flow</a:t>
            </a:r>
          </a:p>
          <a:p>
            <a:r>
              <a:rPr lang="en-US" sz="2000" dirty="0" smtClean="0"/>
              <a:t>Time: 10 minutes presentation followed by 5 minutes Q&amp;A </a:t>
            </a:r>
          </a:p>
          <a:p>
            <a:r>
              <a:rPr lang="en-US" sz="2000" dirty="0" smtClean="0"/>
              <a:t>Presentation must include clear figures, tables, graphs etc.</a:t>
            </a:r>
          </a:p>
          <a:p>
            <a:r>
              <a:rPr lang="en-US" sz="2000" dirty="0" smtClean="0"/>
              <a:t>Bibliography (References) must be mentioned very carefully</a:t>
            </a:r>
          </a:p>
          <a:p>
            <a:r>
              <a:rPr lang="en-US" sz="2000" dirty="0" smtClean="0"/>
              <a:t>Practice to ensure smooth delivery within allotted time </a:t>
            </a:r>
          </a:p>
          <a:p>
            <a:r>
              <a:rPr lang="en-US" sz="2000" dirty="0" smtClean="0"/>
              <a:t>Ensure good internet connectivity for smooth presentation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F3CCA4-0421-40B4-886E-87889E359178}" type="datetime1">
              <a:rPr lang="en-IN" smtClean="0"/>
              <a:pPr>
                <a:defRPr/>
              </a:pPr>
              <a:t>23-04-2026</a:t>
            </a:fld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AA449-5379-4A13-8DF1-EC4DAF7E071F}" type="slidenum">
              <a:rPr lang="en-IN" smtClean="0"/>
              <a:pPr>
                <a:defRPr/>
              </a:pPr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7271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12729</TotalTime>
  <Words>97</Words>
  <Application>Microsoft Office PowerPoint</Application>
  <PresentationFormat>On-screen Show (4:3)</PresentationFormat>
  <Paragraphs>39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 2</vt:lpstr>
      <vt:lpstr>Office Theme</vt:lpstr>
      <vt:lpstr>   </vt:lpstr>
      <vt:lpstr>   </vt:lpstr>
      <vt:lpstr>Presentation Guidelines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&amp; Modeling of Nanoscale MOSFETs for high performance mixed signal circuits</dc:title>
  <dc:creator>User</dc:creator>
  <cp:lastModifiedBy>Microsoft account</cp:lastModifiedBy>
  <cp:revision>1066</cp:revision>
  <dcterms:created xsi:type="dcterms:W3CDTF">2014-03-28T05:57:20Z</dcterms:created>
  <dcterms:modified xsi:type="dcterms:W3CDTF">2026-04-23T09:03:13Z</dcterms:modified>
</cp:coreProperties>
</file>